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601345f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3d9115899a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4fcde0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553efaf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19cd0ff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65d162c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3d915ad31a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1d969468.png"/><Relationship Id="rId3" Type="http://schemas.openxmlformats.org/officeDocument/2006/relationships/image" Target="../media/file43d98e947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b359dd5.png"/><Relationship Id="rId3" Type="http://schemas.openxmlformats.org/officeDocument/2006/relationships/image" Target="../media/file43d96d0d10b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74c34e0c.png"/><Relationship Id="rId3" Type="http://schemas.openxmlformats.org/officeDocument/2006/relationships/image" Target="../media/file43d9423931b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38ef0758.png"/><Relationship Id="rId3" Type="http://schemas.openxmlformats.org/officeDocument/2006/relationships/image" Target="../media/file43d954cb3f9b.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6bbd049a.png"/><Relationship Id="rId3" Type="http://schemas.openxmlformats.org/officeDocument/2006/relationships/image" Target="../media/file43d9467951b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46e42b2d.png"/><Relationship Id="rId3" Type="http://schemas.openxmlformats.org/officeDocument/2006/relationships/image" Target="../media/file43d92dcebbb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f8602df.png"/><Relationship Id="rId3" Type="http://schemas.openxmlformats.org/officeDocument/2006/relationships/image" Target="../media/file43d95726af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2cc9da54.png"/><Relationship Id="rId3" Type="http://schemas.openxmlformats.org/officeDocument/2006/relationships/image" Target="../media/file43d9781cd7c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46e4a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4bc714e.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fb2c2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10099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7e4989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de2f6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2faa75a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142 triages made. This is an decrease of 20 triages compared to the previous day (162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October there were 984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2020-10-08T16:52:38Z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